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notesMasterIdLst>
    <p:notesMasterId r:id="rId34"/>
  </p:notesMasterIdLst>
  <p:sldIdLst>
    <p:sldId id="256" r:id="rId4"/>
    <p:sldId id="267" r:id="rId5"/>
    <p:sldId id="264" r:id="rId6"/>
    <p:sldId id="265" r:id="rId7"/>
    <p:sldId id="266" r:id="rId8"/>
    <p:sldId id="298" r:id="rId9"/>
    <p:sldId id="299" r:id="rId10"/>
    <p:sldId id="300" r:id="rId11"/>
    <p:sldId id="301" r:id="rId12"/>
    <p:sldId id="268" r:id="rId13"/>
    <p:sldId id="269" r:id="rId14"/>
    <p:sldId id="270" r:id="rId15"/>
    <p:sldId id="271" r:id="rId16"/>
    <p:sldId id="273" r:id="rId17"/>
    <p:sldId id="278" r:id="rId18"/>
    <p:sldId id="279" r:id="rId19"/>
    <p:sldId id="280" r:id="rId20"/>
    <p:sldId id="289" r:id="rId21"/>
    <p:sldId id="276" r:id="rId22"/>
    <p:sldId id="292" r:id="rId23"/>
    <p:sldId id="293" r:id="rId24"/>
    <p:sldId id="291" r:id="rId25"/>
    <p:sldId id="302" r:id="rId26"/>
    <p:sldId id="290" r:id="rId27"/>
    <p:sldId id="259" r:id="rId28"/>
    <p:sldId id="294" r:id="rId29"/>
    <p:sldId id="297" r:id="rId30"/>
    <p:sldId id="303" r:id="rId31"/>
    <p:sldId id="305" r:id="rId32"/>
    <p:sldId id="28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FDD46-305A-44EE-AFB4-834414A7477C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2E60A-6008-46E0-9AFE-7DAD1BACA0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1218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2E60A-6008-46E0-9AFE-7DAD1BACA02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C147-73B1-400A-8C88-6D4F8415B6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D6B6B-8A38-4D6A-B50F-9815B078923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75776-8283-49DF-A205-491C4895A6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49B40-245A-419A-8F26-7227AC55249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0926C-236B-4EF6-931B-0EEB461C899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833F3-CAB7-41E2-9C72-AC925D1D912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67E58-D81E-482D-BB2A-E2211228DB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D34BD-846B-4D66-9B5D-2964C4EF1CC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65A3C-2C20-4C33-B495-9DE7D7CF62E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1D08B-3E6B-49D7-897B-446BDA6A6D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75E35-3AD3-476E-8E1B-18876C370EB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8C2A0-6BC4-4890-AF1C-F18417E2AE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D281-3601-42A5-9C08-5BD9D938F5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A4967-52F1-42CB-87B1-F295BFD8CA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06F46-8157-4776-92A0-89D0DBA7BF0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E0ED4-D417-418B-A088-301764B186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3C383-3342-4F62-A6D1-4B1E0930E20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18E27-42E4-4950-9B18-63D8DFEC77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ED340-C183-4DBC-92BC-589D2A8B3F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ED31A-6C6D-4E1D-AFEF-880B50EB11E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70867-D389-476E-BA2B-2992FAA662D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EB1B0-FB9C-468D-9DC2-FFF6F318CE8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C147-73B1-400A-8C88-6D4F8415B6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D6B6B-8A38-4D6A-B50F-9815B078923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75776-8283-49DF-A205-491C4895A6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49B40-245A-419A-8F26-7227AC55249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0926C-236B-4EF6-931B-0EEB461C899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833F3-CAB7-41E2-9C72-AC925D1D912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67E58-D81E-482D-BB2A-E2211228DB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D34BD-846B-4D66-9B5D-2964C4EF1CC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65A3C-2C20-4C33-B495-9DE7D7CF62E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1D08B-3E6B-49D7-897B-446BDA6A6D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75E35-3AD3-476E-8E1B-18876C370EB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8C2A0-6BC4-4890-AF1C-F18417E2AE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D281-3601-42A5-9C08-5BD9D938F5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A4967-52F1-42CB-87B1-F295BFD8CA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06F46-8157-4776-92A0-89D0DBA7BF0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E0ED4-D417-418B-A088-301764B186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3C383-3342-4F62-A6D1-4B1E0930E20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18E27-42E4-4950-9B18-63D8DFEC77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ED340-C183-4DBC-92BC-589D2A8B3F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ED31A-6C6D-4E1D-AFEF-880B50EB11E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70867-D389-476E-BA2B-2992FAA662D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EB1B0-FB9C-468D-9DC2-FFF6F318CE8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EDC40A-191C-4BC1-9378-EF9F4A9B55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B57817-0040-47B1-A615-C245BD7142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EDC40A-191C-4BC1-9378-EF9F4A9B55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B57817-0040-47B1-A615-C245BD7142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3404" y="5088173"/>
            <a:ext cx="6400800" cy="520020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H="1" flipV="1">
            <a:off x="4572000" y="6857998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den_pobedy_str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1484784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ДЕНЬ ПОБЕДЫ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10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96536" cy="6858000"/>
          </a:xfrm>
        </p:spPr>
      </p:pic>
      <p:pic>
        <p:nvPicPr>
          <p:cNvPr id="5" name="Рисунок 4" descr="olm31272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260648"/>
            <a:ext cx="6372200" cy="6264696"/>
          </a:xfrm>
          <a:prstGeom prst="rect">
            <a:avLst/>
          </a:prstGeom>
        </p:spPr>
      </p:pic>
      <p:pic>
        <p:nvPicPr>
          <p:cNvPr id="7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943738" y="1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639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332656"/>
            <a:ext cx="6007348" cy="6232078"/>
          </a:xfrm>
          <a:prstGeom prst="rect">
            <a:avLst/>
          </a:prstGeom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4528" cy="6858000"/>
          </a:xfrm>
        </p:spPr>
      </p:pic>
      <p:pic>
        <p:nvPicPr>
          <p:cNvPr id="5" name="Рисунок 4" descr="10002308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332656"/>
            <a:ext cx="6264696" cy="6192688"/>
          </a:xfrm>
          <a:prstGeom prst="rect">
            <a:avLst/>
          </a:prstGeom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929586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0" name="Рисунок 9" descr="17804_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404664"/>
            <a:ext cx="6840760" cy="5972497"/>
          </a:xfrm>
          <a:prstGeom prst="rect">
            <a:avLst/>
          </a:prstGeom>
        </p:spPr>
      </p:pic>
      <p:pic>
        <p:nvPicPr>
          <p:cNvPr id="5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8" name="Picture 12" descr="1920x1080 война, немцы, поле, ссср, русские, фашисты, танк картинки на рабочий стол обои фото скача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268413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1" name="Picture 15" descr="Скачивание изображения: фашисты, янки, американцы 349307 / Р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300" y="2924175"/>
            <a:ext cx="4967288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2" name="Picture 16" descr="OHRANA.RU - все о охране и безопасности в России и мир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2924175"/>
            <a:ext cx="5184775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Picture 17" descr="AMIC.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1196975"/>
            <a:ext cx="47879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1.png" descr="Лого.png"/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  <p:sp>
        <p:nvSpPr>
          <p:cNvPr id="9" name="Rectangle 2"/>
          <p:cNvSpPr txBox="1">
            <a:spLocks/>
          </p:cNvSpPr>
          <p:nvPr/>
        </p:nvSpPr>
        <p:spPr bwMode="auto">
          <a:xfrm>
            <a:off x="457200" y="0"/>
            <a:ext cx="82296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Война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… </a:t>
            </a:r>
            <a:r>
              <a:rPr kumimoji="0" lang="ru-RU" sz="36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Как это страшно – один народ убивает другой. Человек убивает человека</a:t>
            </a: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.</a:t>
            </a:r>
            <a:r>
              <a:rPr kumimoji="0" lang="ru-RU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Цветные фотографии советских солдат во Второй Миров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4537075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7" descr="Цветные фотографии советских солдат во Второй Мировой (53 фо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333375"/>
            <a:ext cx="4187825" cy="626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9" descr="&quot;Шведский стол&quot; в российской армии - Чебоксар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3408363"/>
            <a:ext cx="453707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1.png" descr="Лого.png"/>
          <p:cNvPicPr/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/>
          </p:cNvSpPr>
          <p:nvPr>
            <p:ph type="body" idx="1"/>
          </p:nvPr>
        </p:nvSpPr>
        <p:spPr>
          <a:xfrm>
            <a:off x="1692275" y="1268413"/>
            <a:ext cx="6624638" cy="48577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b="1" smtClean="0">
                <a:solidFill>
                  <a:srgbClr val="CC0000"/>
                </a:solidFill>
                <a:latin typeface="Times New Roman" pitchFamily="18" charset="0"/>
              </a:rPr>
              <a:t>   </a:t>
            </a:r>
            <a:r>
              <a:rPr lang="ru-RU" b="1" smtClean="0">
                <a:latin typeface="Times New Roman" pitchFamily="18" charset="0"/>
              </a:rPr>
              <a:t>Помните, чего стоила нам эта</a:t>
            </a:r>
            <a:r>
              <a:rPr lang="en-US" b="1" smtClean="0">
                <a:latin typeface="Times New Roman" pitchFamily="18" charset="0"/>
              </a:rPr>
              <a:t> </a:t>
            </a:r>
            <a:r>
              <a:rPr lang="ru-RU" b="1" smtClean="0">
                <a:latin typeface="Times New Roman" pitchFamily="18" charset="0"/>
              </a:rPr>
              <a:t>война с самым страшным</a:t>
            </a:r>
            <a:r>
              <a:rPr lang="en-US" b="1" smtClean="0">
                <a:latin typeface="Times New Roman" pitchFamily="18" charset="0"/>
              </a:rPr>
              <a:t> </a:t>
            </a:r>
            <a:r>
              <a:rPr lang="ru-RU" b="1" smtClean="0">
                <a:latin typeface="Times New Roman" pitchFamily="18" charset="0"/>
              </a:rPr>
              <a:t>явлением на Земле – фашизмом.</a:t>
            </a:r>
          </a:p>
          <a:p>
            <a:pPr>
              <a:buFont typeface="Arial" charset="0"/>
              <a:buNone/>
            </a:pPr>
            <a:r>
              <a:rPr lang="ru-RU" b="1" smtClean="0">
                <a:solidFill>
                  <a:srgbClr val="CC0000"/>
                </a:solidFill>
                <a:latin typeface="Times New Roman" pitchFamily="18" charset="0"/>
              </a:rPr>
              <a:t>   </a:t>
            </a:r>
            <a:r>
              <a:rPr lang="ru-RU" b="1" smtClean="0">
                <a:latin typeface="Times New Roman" pitchFamily="18" charset="0"/>
              </a:rPr>
              <a:t>Война длилась</a:t>
            </a:r>
            <a:r>
              <a:rPr lang="ru-RU" b="1" smtClean="0">
                <a:solidFill>
                  <a:srgbClr val="CC0000"/>
                </a:solidFill>
                <a:latin typeface="Times New Roman" pitchFamily="18" charset="0"/>
              </a:rPr>
              <a:t> 1418 </a:t>
            </a:r>
            <a:r>
              <a:rPr lang="ru-RU" b="1" smtClean="0">
                <a:latin typeface="Times New Roman" pitchFamily="18" charset="0"/>
              </a:rPr>
              <a:t>дней и ночей.</a:t>
            </a:r>
          </a:p>
          <a:p>
            <a:pPr>
              <a:buFont typeface="Arial" charset="0"/>
              <a:buNone/>
            </a:pPr>
            <a:r>
              <a:rPr lang="ru-RU" b="1" smtClean="0">
                <a:solidFill>
                  <a:srgbClr val="CC0000"/>
                </a:solidFill>
                <a:latin typeface="Times New Roman" pitchFamily="18" charset="0"/>
              </a:rPr>
              <a:t>   </a:t>
            </a:r>
            <a:r>
              <a:rPr lang="ru-RU" b="1" smtClean="0">
                <a:latin typeface="Times New Roman" pitchFamily="18" charset="0"/>
              </a:rPr>
              <a:t>За один день войны погибало</a:t>
            </a:r>
            <a:r>
              <a:rPr lang="ru-RU" b="1" smtClean="0">
                <a:solidFill>
                  <a:srgbClr val="CC0000"/>
                </a:solidFill>
                <a:latin typeface="Times New Roman" pitchFamily="18" charset="0"/>
              </a:rPr>
              <a:t> 18655 </a:t>
            </a:r>
            <a:r>
              <a:rPr lang="ru-RU" b="1" smtClean="0">
                <a:latin typeface="Times New Roman" pitchFamily="18" charset="0"/>
              </a:rPr>
              <a:t>человек, за час</a:t>
            </a:r>
            <a:r>
              <a:rPr lang="ru-RU" b="1" smtClean="0">
                <a:solidFill>
                  <a:srgbClr val="CC0000"/>
                </a:solidFill>
                <a:latin typeface="Times New Roman" pitchFamily="18" charset="0"/>
              </a:rPr>
              <a:t> 777 </a:t>
            </a:r>
            <a:r>
              <a:rPr lang="ru-RU" b="1" smtClean="0">
                <a:latin typeface="Times New Roman" pitchFamily="18" charset="0"/>
              </a:rPr>
              <a:t>человек, а за минуту</a:t>
            </a:r>
            <a:r>
              <a:rPr lang="ru-RU" b="1" smtClean="0">
                <a:solidFill>
                  <a:srgbClr val="CC0000"/>
                </a:solidFill>
                <a:latin typeface="Times New Roman" pitchFamily="18" charset="0"/>
              </a:rPr>
              <a:t> – 13 </a:t>
            </a:r>
            <a:r>
              <a:rPr lang="ru-RU" b="1" smtClean="0">
                <a:latin typeface="Times New Roman" pitchFamily="18" charset="0"/>
              </a:rPr>
              <a:t>человек.</a:t>
            </a:r>
          </a:p>
        </p:txBody>
      </p:sp>
      <p:pic>
        <p:nvPicPr>
          <p:cNvPr id="3" name="image1.png" descr="Лого.pn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/>
          </p:cNvSpPr>
          <p:nvPr>
            <p:ph type="body" idx="1"/>
          </p:nvPr>
        </p:nvSpPr>
        <p:spPr>
          <a:xfrm>
            <a:off x="1619250" y="1412875"/>
            <a:ext cx="6697663" cy="482441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b="1" smtClean="0"/>
              <a:t>    </a:t>
            </a:r>
            <a:r>
              <a:rPr lang="ru-RU" b="1" smtClean="0">
                <a:latin typeface="Times New Roman" pitchFamily="18" charset="0"/>
              </a:rPr>
              <a:t>Всего за Вторую мировую войну</a:t>
            </a:r>
            <a:r>
              <a:rPr lang="en-US" b="1" smtClean="0">
                <a:latin typeface="Times New Roman" pitchFamily="18" charset="0"/>
              </a:rPr>
              <a:t> </a:t>
            </a:r>
            <a:r>
              <a:rPr lang="ru-RU" b="1" smtClean="0">
                <a:latin typeface="Times New Roman" pitchFamily="18" charset="0"/>
              </a:rPr>
              <a:t>планета Земля потеряла 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</a:rPr>
              <a:t>5 миллионов</a:t>
            </a:r>
            <a:r>
              <a:rPr lang="ru-RU" b="1" smtClean="0">
                <a:latin typeface="Times New Roman" pitchFamily="18" charset="0"/>
              </a:rPr>
              <a:t> человек.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   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</a:rPr>
              <a:t>90 миллионов</a:t>
            </a:r>
            <a:r>
              <a:rPr lang="ru-RU" b="1" smtClean="0">
                <a:latin typeface="Times New Roman" pitchFamily="18" charset="0"/>
              </a:rPr>
              <a:t> война сделала калеками.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   Россия потеряла более 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</a:rPr>
              <a:t>27 миллионов</a:t>
            </a:r>
            <a:r>
              <a:rPr lang="ru-RU" b="1" smtClean="0">
                <a:latin typeface="Times New Roman" pitchFamily="18" charset="0"/>
              </a:rPr>
              <a:t> человек, в том числе 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</a:rPr>
              <a:t>4 миллиона</a:t>
            </a:r>
            <a:r>
              <a:rPr lang="ru-RU" b="1" smtClean="0">
                <a:latin typeface="Times New Roman" pitchFamily="18" charset="0"/>
              </a:rPr>
              <a:t> детей, 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</a:rPr>
              <a:t>13 миллионов</a:t>
            </a:r>
            <a:r>
              <a:rPr lang="ru-RU" b="1" smtClean="0">
                <a:latin typeface="Times New Roman" pitchFamily="18" charset="0"/>
              </a:rPr>
              <a:t> остались сиротами. Только в одном лагере Освенцим было уничтожено 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</a:rPr>
              <a:t>800000 детей</a:t>
            </a:r>
            <a:r>
              <a:rPr lang="ru-RU" b="1" smtClean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2800" smtClean="0">
              <a:latin typeface="Times New Roman" pitchFamily="18" charset="0"/>
            </a:endParaRPr>
          </a:p>
        </p:txBody>
      </p:sp>
      <p:pic>
        <p:nvPicPr>
          <p:cNvPr id="3" name="image1.png" descr="Лого.pn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  <p:pic>
        <p:nvPicPr>
          <p:cNvPr id="5" name="Рисунок 4" descr="Belregnews.ru-2011.05.07-05.52.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404664"/>
            <a:ext cx="6707317" cy="5314573"/>
          </a:xfrm>
          <a:prstGeom prst="rect">
            <a:avLst/>
          </a:prstGeom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Рисунок 4" descr="otkritki_besplatno_den_pobedi_9_maya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9350" y="332656"/>
            <a:ext cx="6329114" cy="6192687"/>
          </a:xfrm>
          <a:prstGeom prst="rect">
            <a:avLst/>
          </a:prstGeom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1945-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332656"/>
            <a:ext cx="6912768" cy="6264696"/>
          </a:xfrm>
          <a:prstGeom prst="rect">
            <a:avLst/>
          </a:prstGeom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6" name="Рисунок 5" descr="9b1d301510f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404664"/>
            <a:ext cx="6625638" cy="5688632"/>
          </a:xfrm>
          <a:prstGeom prst="rect">
            <a:avLst/>
          </a:prstGeom>
        </p:spPr>
      </p:pic>
      <p:pic>
        <p:nvPicPr>
          <p:cNvPr id="5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2" name="Рисунок 11" descr="апрель2008 1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548680"/>
            <a:ext cx="3960440" cy="2880320"/>
          </a:xfrm>
          <a:prstGeom prst="rect">
            <a:avLst/>
          </a:prstGeom>
        </p:spPr>
      </p:pic>
      <p:pic>
        <p:nvPicPr>
          <p:cNvPr id="16" name="Рисунок 15" descr="апрель2008 1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573016"/>
            <a:ext cx="3960440" cy="2880320"/>
          </a:xfrm>
          <a:prstGeom prst="rect">
            <a:avLst/>
          </a:prstGeom>
        </p:spPr>
      </p:pic>
      <p:pic>
        <p:nvPicPr>
          <p:cNvPr id="7" name="Рисунок 6" descr="i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548680"/>
            <a:ext cx="3960440" cy="2880320"/>
          </a:xfrm>
          <a:prstGeom prst="rect">
            <a:avLst/>
          </a:prstGeom>
        </p:spPr>
      </p:pic>
      <p:pic>
        <p:nvPicPr>
          <p:cNvPr id="8" name="image1.png" descr="Лого.png"/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285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Содержимое 10" descr="Копия 1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755576" y="83671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 </a:t>
            </a:r>
            <a:endParaRPr lang="ru-RU" sz="4800" b="1" dirty="0"/>
          </a:p>
        </p:txBody>
      </p:sp>
      <p:pic>
        <p:nvPicPr>
          <p:cNvPr id="6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опия 07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https://avatars.mds.yandex.net/get-districts/1540813/2a0000016a9cbcd587d4ce7c7ec7f54f21a0/optimi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28670"/>
            <a:ext cx="9144000" cy="4577120"/>
          </a:xfrm>
          <a:prstGeom prst="rect">
            <a:avLst/>
          </a:prstGeom>
          <a:noFill/>
        </p:spPr>
      </p:pic>
      <p:pic>
        <p:nvPicPr>
          <p:cNvPr id="5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Рисунок 4" descr="74166025_voyna_19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381000"/>
            <a:ext cx="6984776" cy="5784304"/>
          </a:xfrm>
          <a:prstGeom prst="rect">
            <a:avLst/>
          </a:prstGeom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 descr="https://189131.selcdn.ru/leonardo/uploadsForSiteId/200199/content/e04af638-84ad-4ce7-bc18-d8257de8fb6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294" y="476672"/>
            <a:ext cx="8834706" cy="4968552"/>
          </a:xfrm>
          <a:prstGeom prst="rect">
            <a:avLst/>
          </a:prstGeom>
          <a:noFill/>
        </p:spPr>
      </p:pic>
      <p:pic>
        <p:nvPicPr>
          <p:cNvPr id="5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 descr="http://bratstvo35.ru/wp-content/uploads/2019/07/i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8079549" cy="6751712"/>
          </a:xfrm>
          <a:prstGeom prst="rect">
            <a:avLst/>
          </a:prstGeom>
          <a:noFill/>
        </p:spPr>
      </p:pic>
      <p:pic>
        <p:nvPicPr>
          <p:cNvPr id="5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den_pobedy_str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https://amur.er.ru/media/userdata/regional_photos/2018/05/09/72c5911da9c608aa8b75dcb3560f448b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764704"/>
            <a:ext cx="7632848" cy="5066303"/>
          </a:xfrm>
          <a:prstGeom prst="rect">
            <a:avLst/>
          </a:prstGeom>
          <a:noFill/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image.800.600.3724_preview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692696"/>
            <a:ext cx="6840760" cy="5616624"/>
          </a:xfrm>
          <a:prstGeom prst="rect">
            <a:avLst/>
          </a:prstGeom>
        </p:spPr>
      </p:pic>
      <p:pic>
        <p:nvPicPr>
          <p:cNvPr id="6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https://pbs.twimg.com/media/D6Nf3TPWsAAer0S.jpg: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79623" cy="6188596"/>
          </a:xfrm>
          <a:prstGeom prst="rect">
            <a:avLst/>
          </a:prstGeom>
          <a:noFill/>
        </p:spPr>
      </p:pic>
      <p:pic>
        <p:nvPicPr>
          <p:cNvPr id="5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15616" y="62068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Прочти книги о войне</a:t>
            </a:r>
            <a:endParaRPr lang="ru-RU" sz="4800" b="1" dirty="0"/>
          </a:p>
        </p:txBody>
      </p:sp>
      <p:pic>
        <p:nvPicPr>
          <p:cNvPr id="29698" name="Picture 2" descr="https://mmedia.ozone.ru/multimedia/10189343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060848"/>
            <a:ext cx="2618091" cy="3426073"/>
          </a:xfrm>
          <a:prstGeom prst="rect">
            <a:avLst/>
          </a:prstGeom>
          <a:noFill/>
        </p:spPr>
      </p:pic>
      <p:pic>
        <p:nvPicPr>
          <p:cNvPr id="29702" name="Picture 6" descr="https://scientific-book.ru/image/10235449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916832"/>
            <a:ext cx="2374344" cy="3620346"/>
          </a:xfrm>
          <a:prstGeom prst="rect">
            <a:avLst/>
          </a:prstGeom>
          <a:noFill/>
        </p:spPr>
      </p:pic>
      <p:pic>
        <p:nvPicPr>
          <p:cNvPr id="29704" name="Picture 8" descr="https://chitatel.by/storage/product/d7/db860b54cc6b5dd53c452266efbb910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1916832"/>
            <a:ext cx="3376606" cy="4571405"/>
          </a:xfrm>
          <a:prstGeom prst="rect">
            <a:avLst/>
          </a:prstGeom>
          <a:noFill/>
        </p:spPr>
      </p:pic>
      <p:pic>
        <p:nvPicPr>
          <p:cNvPr id="8" name="image1.png" descr="Лого.png"/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а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260648"/>
            <a:ext cx="7416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Напиши сочинение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 «Мы не хотим войны!»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54274" name="Picture 2" descr="https://ds04.infourok.ru/uploads/ex/0ff5/000098ac-35a1e36d/img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700808"/>
            <a:ext cx="7127776" cy="5345833"/>
          </a:xfrm>
          <a:prstGeom prst="rect">
            <a:avLst/>
          </a:prstGeom>
          <a:noFill/>
        </p:spPr>
      </p:pic>
      <p:pic>
        <p:nvPicPr>
          <p:cNvPr id="7" name="image1.png" descr="Лого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 descr="https://ds05.infourok.ru/uploads/ex/0abe/000b68e5-cc827a23/img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5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n_pobedy_str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6322" name="Picture 2" descr="https://koffkindom.ru/wp-content/uploads/2019/03/%D0%9E%D1%82%D0%BA%D1%80%D1%8B%D1%82%D0%BA%D0%B0-%D0%B2%D0%B5%D1%82%D0%B5%D1%80%D0%B0%D0%BD%D1%83-%D0%BA%D0%B2%D0%B8%D0%BB%D0%B8%D0%BD%D0%BD%D0%B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196751"/>
            <a:ext cx="2699792" cy="3813223"/>
          </a:xfrm>
          <a:prstGeom prst="rect">
            <a:avLst/>
          </a:prstGeom>
          <a:noFill/>
        </p:spPr>
      </p:pic>
      <p:pic>
        <p:nvPicPr>
          <p:cNvPr id="56324" name="Picture 4" descr="https://strana-sovetov.com/wp-content/uploads/podelki-na-9-maya-v-detskom-sadu-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988840"/>
            <a:ext cx="3433801" cy="3816424"/>
          </a:xfrm>
          <a:prstGeom prst="rect">
            <a:avLst/>
          </a:prstGeom>
          <a:noFill/>
        </p:spPr>
      </p:pic>
      <p:pic>
        <p:nvPicPr>
          <p:cNvPr id="56326" name="Picture 6" descr="https://www.kleo.ru/img/articles/otkrytka-na-9-maja-s-obemnymi-gvozdikami-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340768"/>
            <a:ext cx="3059832" cy="3684548"/>
          </a:xfrm>
          <a:prstGeom prst="rect">
            <a:avLst/>
          </a:prstGeom>
          <a:noFill/>
        </p:spPr>
      </p:pic>
      <p:pic>
        <p:nvPicPr>
          <p:cNvPr id="8" name="image1.png" descr="Лого.png"/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Сделай поделку для ветерана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n_pobedy_str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7044" name="Picture 4" descr="https://fsd.multiurok.ru/html/2017/10/16/s_59e4f3f7ecb67/713365_1.jpeg"/>
          <p:cNvPicPr>
            <a:picLocks noChangeAspect="1" noChangeArrowheads="1"/>
          </p:cNvPicPr>
          <p:nvPr/>
        </p:nvPicPr>
        <p:blipFill>
          <a:blip r:embed="rId3" cstate="print"/>
          <a:srcRect l="10030" t="5620" r="3044" b="6833"/>
          <a:stretch>
            <a:fillRect/>
          </a:stretch>
        </p:blipFill>
        <p:spPr bwMode="auto">
          <a:xfrm>
            <a:off x="5004048" y="1412776"/>
            <a:ext cx="3744416" cy="5184576"/>
          </a:xfrm>
          <a:prstGeom prst="rect">
            <a:avLst/>
          </a:prstGeom>
          <a:noFill/>
        </p:spPr>
      </p:pic>
      <p:pic>
        <p:nvPicPr>
          <p:cNvPr id="87042" name="Picture 2" descr="https://avatars.mds.yandex.net/get-pdb/918543/6b387636-cbda-4ceb-bae7-1ba59a17a13f/s1200?webp=false"/>
          <p:cNvPicPr>
            <a:picLocks noChangeAspect="1" noChangeArrowheads="1"/>
          </p:cNvPicPr>
          <p:nvPr/>
        </p:nvPicPr>
        <p:blipFill>
          <a:blip r:embed="rId4" cstate="print"/>
          <a:srcRect l="4565" r="3870" b="4830"/>
          <a:stretch>
            <a:fillRect/>
          </a:stretch>
        </p:blipFill>
        <p:spPr bwMode="auto">
          <a:xfrm>
            <a:off x="395536" y="1412776"/>
            <a:ext cx="3600400" cy="5136307"/>
          </a:xfrm>
          <a:prstGeom prst="rect">
            <a:avLst/>
          </a:prstGeom>
          <a:noFill/>
        </p:spPr>
      </p:pic>
      <p:pic>
        <p:nvPicPr>
          <p:cNvPr id="7" name="image1.png" descr="Лого.png"/>
          <p:cNvPicPr/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Нарисуй открытку для ветерана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5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39552" y="0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Мир всем,  кто живет</a:t>
            </a:r>
            <a:r>
              <a:rPr lang="ru-RU" sz="6000" b="1" dirty="0" smtClean="0"/>
              <a:t> </a:t>
            </a:r>
            <a:r>
              <a:rPr lang="ru-RU" sz="6000" b="1" dirty="0" smtClean="0">
                <a:solidFill>
                  <a:srgbClr val="FF0000"/>
                </a:solidFill>
              </a:rPr>
              <a:t>по законам доброты!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6" name="image1.png" descr="Лого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729425" y="0"/>
            <a:ext cx="1414575" cy="1000107"/>
          </a:xfrm>
          <a:prstGeom prst="rect">
            <a:avLst/>
          </a:prstGeom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145</Words>
  <Application>Microsoft Office PowerPoint</Application>
  <PresentationFormat>Экран (4:3)</PresentationFormat>
  <Paragraphs>17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Тема Office</vt:lpstr>
      <vt:lpstr>1_Тема Office</vt:lpstr>
      <vt:lpstr>2_Тема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Сделай поделку для ветерана</vt:lpstr>
      <vt:lpstr>Нарисуй открытку для ветерана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на</dc:creator>
  <cp:lastModifiedBy>Admin</cp:lastModifiedBy>
  <cp:revision>71</cp:revision>
  <dcterms:created xsi:type="dcterms:W3CDTF">2012-01-12T12:47:08Z</dcterms:created>
  <dcterms:modified xsi:type="dcterms:W3CDTF">2020-04-23T03:24:49Z</dcterms:modified>
</cp:coreProperties>
</file>